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Default Extension="bin" ContentType="application/vnd.openxmlformats-officedocument.presentationml.printerSettings"/>
  <Default Extension="rels" ContentType="application/vnd.openxmlformats-package.relationships+xml"/>
  <Override PartName="/ppt/slides/slide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82" d="100"/>
          <a:sy n="82" d="100"/>
        </p:scale>
        <p:origin x="-10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interSettings" Target="printerSettings/printerSettings1.bin"/><Relationship Id="rId4" Type="http://schemas.openxmlformats.org/officeDocument/2006/relationships/slide" Target="slides/slide3.xml"/><Relationship Id="rId10" Type="http://schemas.openxmlformats.org/officeDocument/2006/relationships/viewProps" Target="viewProps.xml"/><Relationship Id="rId5" Type="http://schemas.openxmlformats.org/officeDocument/2006/relationships/slide" Target="slides/slide4.xml"/><Relationship Id="rId7" Type="http://schemas.openxmlformats.org/officeDocument/2006/relationships/slide" Target="slides/slide6.xml"/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9" Type="http://schemas.openxmlformats.org/officeDocument/2006/relationships/presProps" Target="presProps.xml"/><Relationship Id="rId3" Type="http://schemas.openxmlformats.org/officeDocument/2006/relationships/slide" Target="slides/slide2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DB019-C572-A94C-ABEC-B49A6E39B811}" type="datetimeFigureOut">
              <a:rPr lang="en-US" smtClean="0"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E3185-0D39-BC4B-84A1-856B0D4872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DB019-C572-A94C-ABEC-B49A6E39B811}" type="datetimeFigureOut">
              <a:rPr lang="en-US" smtClean="0"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E3185-0D39-BC4B-84A1-856B0D4872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DB019-C572-A94C-ABEC-B49A6E39B811}" type="datetimeFigureOut">
              <a:rPr lang="en-US" smtClean="0"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E3185-0D39-BC4B-84A1-856B0D4872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DB019-C572-A94C-ABEC-B49A6E39B811}" type="datetimeFigureOut">
              <a:rPr lang="en-US" smtClean="0"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E3185-0D39-BC4B-84A1-856B0D4872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DB019-C572-A94C-ABEC-B49A6E39B811}" type="datetimeFigureOut">
              <a:rPr lang="en-US" smtClean="0"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E3185-0D39-BC4B-84A1-856B0D4872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DB019-C572-A94C-ABEC-B49A6E39B811}" type="datetimeFigureOut">
              <a:rPr lang="en-US" smtClean="0"/>
              <a:t>10/14/10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E3185-0D39-BC4B-84A1-856B0D4872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DB019-C572-A94C-ABEC-B49A6E39B811}" type="datetimeFigureOut">
              <a:rPr lang="en-US" smtClean="0"/>
              <a:t>10/14/10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E3185-0D39-BC4B-84A1-856B0D4872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DB019-C572-A94C-ABEC-B49A6E39B811}" type="datetimeFigureOut">
              <a:rPr lang="en-US" smtClean="0"/>
              <a:t>10/14/10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E3185-0D39-BC4B-84A1-856B0D4872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DB019-C572-A94C-ABEC-B49A6E39B811}" type="datetimeFigureOut">
              <a:rPr lang="en-US" smtClean="0"/>
              <a:t>10/14/10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E3185-0D39-BC4B-84A1-856B0D4872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DB019-C572-A94C-ABEC-B49A6E39B811}" type="datetimeFigureOut">
              <a:rPr lang="en-US" smtClean="0"/>
              <a:t>10/14/10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E3185-0D39-BC4B-84A1-856B0D4872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DB019-C572-A94C-ABEC-B49A6E39B811}" type="datetimeFigureOut">
              <a:rPr lang="en-US" smtClean="0"/>
              <a:t>10/14/10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E3185-0D39-BC4B-84A1-856B0D4872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2DB019-C572-A94C-ABEC-B49A6E39B811}" type="datetimeFigureOut">
              <a:rPr lang="en-US" smtClean="0"/>
              <a:t>10/14/10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E3185-0D39-BC4B-84A1-856B0D48722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System Engineering	</a:t>
            </a:r>
            <a:b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M2D1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10.14.10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 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6</Words>
  <Application>Microsoft Macintosh PowerPoint</Application>
  <PresentationFormat>On-screen Show (4:3)</PresentationFormat>
  <Paragraphs>2</Paragraphs>
  <Slides>6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MIT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Natalie Kuldell</dc:creator>
  <cp:lastModifiedBy>Natalie Kuldell</cp:lastModifiedBy>
  <cp:revision>1</cp:revision>
  <dcterms:created xsi:type="dcterms:W3CDTF">2010-10-15T01:44:01Z</dcterms:created>
  <dcterms:modified xsi:type="dcterms:W3CDTF">2010-10-15T01:47:06Z</dcterms:modified>
</cp:coreProperties>
</file>